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2" r:id="rId5"/>
    <p:sldId id="261" r:id="rId6"/>
    <p:sldId id="267" r:id="rId7"/>
    <p:sldId id="269" r:id="rId8"/>
    <p:sldId id="270" r:id="rId9"/>
    <p:sldId id="268" r:id="rId10"/>
    <p:sldId id="257" r:id="rId11"/>
    <p:sldId id="258" r:id="rId12"/>
    <p:sldId id="259" r:id="rId13"/>
    <p:sldId id="260" r:id="rId14"/>
    <p:sldId id="275" r:id="rId15"/>
    <p:sldId id="266" r:id="rId16"/>
    <p:sldId id="272" r:id="rId17"/>
    <p:sldId id="273" r:id="rId18"/>
    <p:sldId id="274" r:id="rId19"/>
    <p:sldId id="264" r:id="rId20"/>
    <p:sldId id="271" r:id="rId21"/>
    <p:sldId id="276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87A-7885-4C33-9F8E-41F38BF3E5EC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6BDE-5463-4687-A150-B7D5EA04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4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87A-7885-4C33-9F8E-41F38BF3E5EC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6BDE-5463-4687-A150-B7D5EA04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87A-7885-4C33-9F8E-41F38BF3E5EC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6BDE-5463-4687-A150-B7D5EA04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4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87A-7885-4C33-9F8E-41F38BF3E5EC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6BDE-5463-4687-A150-B7D5EA04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87A-7885-4C33-9F8E-41F38BF3E5EC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6BDE-5463-4687-A150-B7D5EA04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1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87A-7885-4C33-9F8E-41F38BF3E5EC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6BDE-5463-4687-A150-B7D5EA04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0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87A-7885-4C33-9F8E-41F38BF3E5EC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6BDE-5463-4687-A150-B7D5EA04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6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87A-7885-4C33-9F8E-41F38BF3E5EC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6BDE-5463-4687-A150-B7D5EA04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2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87A-7885-4C33-9F8E-41F38BF3E5EC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6BDE-5463-4687-A150-B7D5EA04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6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87A-7885-4C33-9F8E-41F38BF3E5EC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6BDE-5463-4687-A150-B7D5EA04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1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87A-7885-4C33-9F8E-41F38BF3E5EC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6BDE-5463-4687-A150-B7D5EA04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C287A-7885-4C33-9F8E-41F38BF3E5EC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96BDE-5463-4687-A150-B7D5EA04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00FF"/>
                </a:solidFill>
              </a:rPr>
              <a:t>SUNY Fredonia</a:t>
            </a:r>
            <a:endParaRPr lang="en-US" sz="72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FF"/>
                </a:solidFill>
              </a:rPr>
              <a:t>Summer Construction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Williams Center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2031"/>
            <a:ext cx="6096000" cy="3162300"/>
          </a:xfrm>
        </p:spPr>
      </p:pic>
    </p:spTree>
    <p:extLst>
      <p:ext uri="{BB962C8B-B14F-4D97-AF65-F5344CB8AC3E}">
        <p14:creationId xmlns:p14="http://schemas.microsoft.com/office/powerpoint/2010/main" val="37591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Williams Center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53400" cy="423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7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Williams Center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42991"/>
            <a:ext cx="6096000" cy="3040380"/>
          </a:xfrm>
        </p:spPr>
      </p:pic>
    </p:spTree>
    <p:extLst>
      <p:ext uri="{BB962C8B-B14F-4D97-AF65-F5344CB8AC3E}">
        <p14:creationId xmlns:p14="http://schemas.microsoft.com/office/powerpoint/2010/main" val="29911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Williams Center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50611"/>
            <a:ext cx="6096000" cy="3025140"/>
          </a:xfrm>
        </p:spPr>
      </p:pic>
    </p:spTree>
    <p:extLst>
      <p:ext uri="{BB962C8B-B14F-4D97-AF65-F5344CB8AC3E}">
        <p14:creationId xmlns:p14="http://schemas.microsoft.com/office/powerpoint/2010/main" val="308677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SUMMER 2012 CONSTRUCTION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588" y="1524000"/>
            <a:ext cx="8377412" cy="527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6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Fitness Center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5057775" cy="3429000"/>
          </a:xfrm>
        </p:spPr>
      </p:pic>
    </p:spTree>
    <p:extLst>
      <p:ext uri="{BB962C8B-B14F-4D97-AF65-F5344CB8AC3E}">
        <p14:creationId xmlns:p14="http://schemas.microsoft.com/office/powerpoint/2010/main" val="31679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Fitness Center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55352"/>
            <a:ext cx="6858000" cy="504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Fitness Center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487576"/>
            <a:ext cx="6715125" cy="495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8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Fitness Center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5195"/>
            <a:ext cx="6553200" cy="483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3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LoGrasso Hall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905000"/>
            <a:ext cx="8001000" cy="364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1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SUMMER 2012 CONSTRUCTION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588" y="1524000"/>
            <a:ext cx="8377412" cy="527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6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LoGrasso Hall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686718" cy="3505200"/>
          </a:xfrm>
        </p:spPr>
      </p:pic>
    </p:spTree>
    <p:extLst>
      <p:ext uri="{BB962C8B-B14F-4D97-AF65-F5344CB8AC3E}">
        <p14:creationId xmlns:p14="http://schemas.microsoft.com/office/powerpoint/2010/main" val="1783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SUMMER 2012 CONSTRUCTION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588" y="1524000"/>
            <a:ext cx="8377412" cy="527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7391400" y="2438400"/>
            <a:ext cx="304800" cy="2286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Science Center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37176"/>
            <a:ext cx="5867400" cy="4939824"/>
          </a:xfrm>
        </p:spPr>
      </p:pic>
    </p:spTree>
    <p:extLst>
      <p:ext uri="{BB962C8B-B14F-4D97-AF65-F5344CB8AC3E}">
        <p14:creationId xmlns:p14="http://schemas.microsoft.com/office/powerpoint/2010/main" val="31304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Science Center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33143"/>
            <a:ext cx="3657600" cy="4791456"/>
          </a:xfrm>
        </p:spPr>
      </p:pic>
    </p:spTree>
    <p:extLst>
      <p:ext uri="{BB962C8B-B14F-4D97-AF65-F5344CB8AC3E}">
        <p14:creationId xmlns:p14="http://schemas.microsoft.com/office/powerpoint/2010/main" val="42866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Science Center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324600" cy="372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7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Rockefeller Addition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9014"/>
            <a:ext cx="7162800" cy="4630750"/>
          </a:xfrm>
        </p:spPr>
      </p:pic>
    </p:spTree>
    <p:extLst>
      <p:ext uri="{BB962C8B-B14F-4D97-AF65-F5344CB8AC3E}">
        <p14:creationId xmlns:p14="http://schemas.microsoft.com/office/powerpoint/2010/main" val="38873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Rockefeller Addition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68" y="1609014"/>
            <a:ext cx="7157264" cy="4630750"/>
          </a:xfrm>
        </p:spPr>
      </p:pic>
    </p:spTree>
    <p:extLst>
      <p:ext uri="{BB962C8B-B14F-4D97-AF65-F5344CB8AC3E}">
        <p14:creationId xmlns:p14="http://schemas.microsoft.com/office/powerpoint/2010/main" val="2573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Rockefeller Addition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68" y="1610803"/>
            <a:ext cx="7157264" cy="4627171"/>
          </a:xfrm>
        </p:spPr>
      </p:pic>
    </p:spTree>
    <p:extLst>
      <p:ext uri="{BB962C8B-B14F-4D97-AF65-F5344CB8AC3E}">
        <p14:creationId xmlns:p14="http://schemas.microsoft.com/office/powerpoint/2010/main" val="34575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Rockefeller Addition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16220"/>
            <a:ext cx="4038600" cy="4579779"/>
          </a:xfrm>
        </p:spPr>
      </p:pic>
    </p:spTree>
    <p:extLst>
      <p:ext uri="{BB962C8B-B14F-4D97-AF65-F5344CB8AC3E}">
        <p14:creationId xmlns:p14="http://schemas.microsoft.com/office/powerpoint/2010/main" val="11652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47</Words>
  <Application>Microsoft Office PowerPoint</Application>
  <PresentationFormat>On-screen Show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SUNY Fredonia</vt:lpstr>
      <vt:lpstr>SUMMER 2012 CONSTRUCTION</vt:lpstr>
      <vt:lpstr>Science Center</vt:lpstr>
      <vt:lpstr>Science Center</vt:lpstr>
      <vt:lpstr>Science Center</vt:lpstr>
      <vt:lpstr>Rockefeller Addition</vt:lpstr>
      <vt:lpstr>Rockefeller Addition</vt:lpstr>
      <vt:lpstr>Rockefeller Addition</vt:lpstr>
      <vt:lpstr>Rockefeller Addition</vt:lpstr>
      <vt:lpstr>Williams Center</vt:lpstr>
      <vt:lpstr>Williams Center</vt:lpstr>
      <vt:lpstr>Williams Center</vt:lpstr>
      <vt:lpstr>Williams Center</vt:lpstr>
      <vt:lpstr>SUMMER 2012 CONSTRUCTION</vt:lpstr>
      <vt:lpstr>Fitness Center</vt:lpstr>
      <vt:lpstr>Fitness Center</vt:lpstr>
      <vt:lpstr>Fitness Center</vt:lpstr>
      <vt:lpstr>Fitness Center</vt:lpstr>
      <vt:lpstr>LoGrasso Hall</vt:lpstr>
      <vt:lpstr>LoGrasso Hall</vt:lpstr>
      <vt:lpstr>SUMMER 2012 CONSTRUCTION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SUNY Fredonia</dc:title>
  <dc:creator>Kevin Cloos</dc:creator>
  <cp:lastModifiedBy>Kevin Cloos</cp:lastModifiedBy>
  <cp:revision>16</cp:revision>
  <cp:lastPrinted>2012-03-22T19:18:27Z</cp:lastPrinted>
  <dcterms:created xsi:type="dcterms:W3CDTF">2012-02-17T20:44:18Z</dcterms:created>
  <dcterms:modified xsi:type="dcterms:W3CDTF">2012-05-04T13:06:20Z</dcterms:modified>
</cp:coreProperties>
</file>