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83" r:id="rId11"/>
    <p:sldId id="284" r:id="rId12"/>
    <p:sldId id="265" r:id="rId13"/>
    <p:sldId id="274" r:id="rId14"/>
    <p:sldId id="266" r:id="rId15"/>
    <p:sldId id="267" r:id="rId16"/>
    <p:sldId id="275" r:id="rId17"/>
    <p:sldId id="270" r:id="rId18"/>
    <p:sldId id="276" r:id="rId19"/>
    <p:sldId id="271" r:id="rId20"/>
    <p:sldId id="277" r:id="rId21"/>
    <p:sldId id="272" r:id="rId22"/>
    <p:sldId id="273" r:id="rId23"/>
    <p:sldId id="268" r:id="rId24"/>
    <p:sldId id="278" r:id="rId25"/>
    <p:sldId id="269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6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8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8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5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2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7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E95E-B9B5-465C-AD9C-554DE13917C2}" type="datetimeFigureOut">
              <a:rPr lang="en-US" smtClean="0"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A994-DEFC-4634-B4FE-5F4139F2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6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Chautauqua Hall Emergency Evacuation Scenario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233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Given the scenario so far, what are some concerns you may have regarding the safety of occupants in the building?</a:t>
            </a:r>
          </a:p>
          <a:p>
            <a:r>
              <a:rPr lang="en-US" dirty="0" smtClean="0"/>
              <a:t>1. ______________________________</a:t>
            </a:r>
          </a:p>
          <a:p>
            <a:r>
              <a:rPr lang="en-US" dirty="0" smtClean="0"/>
              <a:t>2. ______________________________</a:t>
            </a:r>
          </a:p>
          <a:p>
            <a:r>
              <a:rPr lang="en-US" dirty="0" smtClean="0"/>
              <a:t>3. ______________________________</a:t>
            </a:r>
          </a:p>
          <a:p>
            <a:r>
              <a:rPr lang="en-US" dirty="0" smtClean="0"/>
              <a:t>4. 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Given the scenario so far, what are some concerns you may have regarding the safety of occupants in the building?</a:t>
            </a:r>
          </a:p>
          <a:p>
            <a:r>
              <a:rPr lang="en-US" dirty="0" smtClean="0"/>
              <a:t>1. </a:t>
            </a:r>
            <a:r>
              <a:rPr lang="en-US" u="sng" dirty="0" smtClean="0"/>
              <a:t>__Fire/smoke doors propped open__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__Possibility of fire/smoke on all floors_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__Time of day-people sleeping______</a:t>
            </a:r>
          </a:p>
          <a:p>
            <a:r>
              <a:rPr lang="en-US" dirty="0" smtClean="0"/>
              <a:t>4. 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fire alarm sounds, you notice a smell of smoke.</a:t>
            </a:r>
          </a:p>
          <a:p>
            <a:r>
              <a:rPr lang="en-US" dirty="0" smtClean="0"/>
              <a:t>What might some of your next actions be?</a:t>
            </a:r>
          </a:p>
          <a:p>
            <a:pPr lvl="1"/>
            <a:r>
              <a:rPr lang="en-US" dirty="0" smtClean="0"/>
              <a:t>1. ______________________________</a:t>
            </a:r>
          </a:p>
          <a:p>
            <a:pPr lvl="1"/>
            <a:r>
              <a:rPr lang="en-US" dirty="0" smtClean="0"/>
              <a:t>2. ______________________________</a:t>
            </a:r>
          </a:p>
          <a:p>
            <a:pPr lvl="1"/>
            <a:r>
              <a:rPr lang="en-US" dirty="0" smtClean="0"/>
              <a:t>3. 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fire alarm sounds, you notice a smell of smoke.</a:t>
            </a:r>
          </a:p>
          <a:p>
            <a:r>
              <a:rPr lang="en-US" dirty="0" smtClean="0"/>
              <a:t>What might some of your next actions be?</a:t>
            </a:r>
          </a:p>
          <a:p>
            <a:pPr lvl="1"/>
            <a:r>
              <a:rPr lang="en-US" dirty="0" smtClean="0"/>
              <a:t>1.__</a:t>
            </a:r>
            <a:r>
              <a:rPr lang="en-US" u="sng" dirty="0" smtClean="0"/>
              <a:t>Grab your RA Emergency Binder___</a:t>
            </a:r>
            <a:endParaRPr lang="en-US" dirty="0" smtClean="0"/>
          </a:p>
          <a:p>
            <a:pPr lvl="1"/>
            <a:r>
              <a:rPr lang="en-US" dirty="0" smtClean="0"/>
              <a:t>2. </a:t>
            </a:r>
            <a:r>
              <a:rPr lang="en-US" u="sng" dirty="0" smtClean="0"/>
              <a:t>__Feel the door before opening_____</a:t>
            </a:r>
          </a:p>
          <a:p>
            <a:pPr lvl="1"/>
            <a:r>
              <a:rPr lang="en-US" dirty="0" smtClean="0"/>
              <a:t>3. </a:t>
            </a:r>
            <a:r>
              <a:rPr lang="en-US" u="sng" dirty="0" smtClean="0"/>
              <a:t>__Call U.P. to confirm smoke/fire____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637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Hallway view from your room door (left and right)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4038600" cy="385365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38600" cy="3853656"/>
          </a:xfrm>
        </p:spPr>
      </p:pic>
    </p:spTree>
    <p:extLst>
      <p:ext uri="{BB962C8B-B14F-4D97-AF65-F5344CB8AC3E}">
        <p14:creationId xmlns:p14="http://schemas.microsoft.com/office/powerpoint/2010/main" val="25364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difficulties you may encounter while exiting the building?</a:t>
            </a:r>
          </a:p>
          <a:p>
            <a:r>
              <a:rPr lang="en-US" dirty="0" smtClean="0"/>
              <a:t>1. _________________________________</a:t>
            </a:r>
          </a:p>
          <a:p>
            <a:r>
              <a:rPr lang="en-US" dirty="0" smtClean="0"/>
              <a:t>2. _________________________________</a:t>
            </a:r>
          </a:p>
          <a:p>
            <a:r>
              <a:rPr lang="en-US" dirty="0" smtClean="0"/>
              <a:t>3. _________________________________</a:t>
            </a:r>
          </a:p>
          <a:p>
            <a:r>
              <a:rPr lang="en-US" dirty="0" smtClean="0"/>
              <a:t>4. _________________________________</a:t>
            </a:r>
          </a:p>
          <a:p>
            <a:r>
              <a:rPr lang="en-US" dirty="0" smtClean="0"/>
              <a:t>5. 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difficulties you may encounter while exiting the building?</a:t>
            </a:r>
          </a:p>
          <a:p>
            <a:r>
              <a:rPr lang="en-US" dirty="0" smtClean="0"/>
              <a:t>1. </a:t>
            </a:r>
            <a:r>
              <a:rPr lang="en-US" u="sng" dirty="0" smtClean="0"/>
              <a:t>__Poor visibility and air quality________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__Injured or overcome occupants_____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__Panicking occupants______________</a:t>
            </a:r>
          </a:p>
          <a:p>
            <a:r>
              <a:rPr lang="en-US" dirty="0" smtClean="0"/>
              <a:t>4. </a:t>
            </a:r>
            <a:r>
              <a:rPr lang="en-US" u="sng" dirty="0" smtClean="0"/>
              <a:t>__Fire is low, at level of egress________</a:t>
            </a:r>
          </a:p>
          <a:p>
            <a:r>
              <a:rPr lang="en-US" dirty="0" smtClean="0"/>
              <a:t>5. </a:t>
            </a:r>
            <a:r>
              <a:rPr lang="en-US" u="sng" dirty="0" smtClean="0"/>
              <a:t>__F.D. may  be entering_____________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704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of the concerns you may have regarding other occupants in the building?</a:t>
            </a:r>
          </a:p>
          <a:p>
            <a:r>
              <a:rPr lang="en-US" dirty="0" smtClean="0"/>
              <a:t>1. _______________________________</a:t>
            </a:r>
          </a:p>
          <a:p>
            <a:r>
              <a:rPr lang="en-US" dirty="0" smtClean="0"/>
              <a:t>2. _______________________________</a:t>
            </a:r>
          </a:p>
          <a:p>
            <a:r>
              <a:rPr lang="en-US" dirty="0" smtClean="0"/>
              <a:t>3. _______________________________</a:t>
            </a:r>
          </a:p>
          <a:p>
            <a:r>
              <a:rPr lang="en-US" dirty="0" smtClean="0"/>
              <a:t>4. 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of the concerns you may have regarding other occupants in the building?</a:t>
            </a:r>
          </a:p>
          <a:p>
            <a:r>
              <a:rPr lang="en-US" dirty="0" smtClean="0"/>
              <a:t>1. </a:t>
            </a:r>
            <a:r>
              <a:rPr lang="en-US" u="sng" dirty="0" smtClean="0"/>
              <a:t>__</a:t>
            </a:r>
            <a:r>
              <a:rPr lang="en-US" u="sng" smtClean="0"/>
              <a:t>Sleeping </a:t>
            </a:r>
            <a:r>
              <a:rPr lang="en-US" u="sng" smtClean="0"/>
              <a:t>______________________</a:t>
            </a:r>
          </a:p>
          <a:p>
            <a:r>
              <a:rPr lang="en-US" smtClean="0"/>
              <a:t>2</a:t>
            </a:r>
            <a:r>
              <a:rPr lang="en-US" dirty="0" smtClean="0"/>
              <a:t>. </a:t>
            </a:r>
            <a:r>
              <a:rPr lang="en-US" u="sng" dirty="0" smtClean="0"/>
              <a:t>__Think false alarm or fire drill______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__Don’t know what to do__________</a:t>
            </a:r>
          </a:p>
          <a:p>
            <a:r>
              <a:rPr lang="en-US" dirty="0" smtClean="0"/>
              <a:t>4. 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 ways might you be able to assist or notify other occupants of the building?</a:t>
            </a:r>
          </a:p>
          <a:p>
            <a:r>
              <a:rPr lang="en-US" dirty="0" smtClean="0"/>
              <a:t>1. ______________________________</a:t>
            </a:r>
          </a:p>
          <a:p>
            <a:r>
              <a:rPr lang="en-US" dirty="0" smtClean="0"/>
              <a:t>2. ______________________________</a:t>
            </a:r>
          </a:p>
          <a:p>
            <a:r>
              <a:rPr lang="en-US" dirty="0" smtClean="0"/>
              <a:t>3. ______________________________</a:t>
            </a:r>
          </a:p>
          <a:p>
            <a:r>
              <a:rPr lang="en-US" dirty="0" smtClean="0"/>
              <a:t>4. 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Scenario: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campus has been experiencing intermittent electrical problems</a:t>
            </a:r>
          </a:p>
          <a:p>
            <a:r>
              <a:rPr lang="en-US" dirty="0" smtClean="0"/>
              <a:t>One of the problems has been traced to a transformer and electrical switchgear in the basement of Chautauqua Hall.</a:t>
            </a:r>
          </a:p>
          <a:p>
            <a:r>
              <a:rPr lang="en-US" dirty="0" smtClean="0"/>
              <a:t>An electrical contractor has been hired to make necessary repairs to the transformer and switchgear.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4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 ways might you be able to assist or notify other occupants of the building?</a:t>
            </a:r>
          </a:p>
          <a:p>
            <a:r>
              <a:rPr lang="en-US" dirty="0" smtClean="0"/>
              <a:t>1. </a:t>
            </a:r>
            <a:r>
              <a:rPr lang="en-US" u="sng" dirty="0" smtClean="0"/>
              <a:t>__Shout “FIRE!”_________________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__Bang on doors________________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__Help handicapped or injured out_</a:t>
            </a:r>
          </a:p>
          <a:p>
            <a:r>
              <a:rPr lang="en-US" dirty="0" smtClean="0"/>
              <a:t>4. 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57200"/>
            <a:ext cx="80772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81000"/>
            <a:ext cx="7924800" cy="6019800"/>
          </a:xfrm>
        </p:spPr>
      </p:pic>
    </p:spTree>
    <p:extLst>
      <p:ext uri="{BB962C8B-B14F-4D97-AF65-F5344CB8AC3E}">
        <p14:creationId xmlns:p14="http://schemas.microsoft.com/office/powerpoint/2010/main" val="38242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outside, what other problems might you encounter?</a:t>
            </a:r>
          </a:p>
          <a:p>
            <a:r>
              <a:rPr lang="en-US" dirty="0" smtClean="0"/>
              <a:t>1. ______________________________</a:t>
            </a:r>
          </a:p>
          <a:p>
            <a:r>
              <a:rPr lang="en-US" dirty="0" smtClean="0"/>
              <a:t>2. ______________________________</a:t>
            </a:r>
          </a:p>
          <a:p>
            <a:r>
              <a:rPr lang="en-US" dirty="0" smtClean="0"/>
              <a:t>3. ______________________________</a:t>
            </a:r>
          </a:p>
          <a:p>
            <a:r>
              <a:rPr lang="en-US" dirty="0" smtClean="0"/>
              <a:t>4. 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outside, what other problems might you encounter?</a:t>
            </a:r>
          </a:p>
          <a:p>
            <a:r>
              <a:rPr lang="en-US" dirty="0" smtClean="0"/>
              <a:t>1. </a:t>
            </a:r>
            <a:r>
              <a:rPr lang="en-US" u="sng" dirty="0" smtClean="0"/>
              <a:t>___Fire Department Operations_____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___People wanting to go back in_____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_People not reporting to assembly point</a:t>
            </a:r>
          </a:p>
          <a:p>
            <a:r>
              <a:rPr lang="en-US" dirty="0" smtClean="0"/>
              <a:t>4. </a:t>
            </a:r>
            <a:r>
              <a:rPr lang="en-US" u="sng" dirty="0" smtClean="0"/>
              <a:t>__Injured or overcome needing aid____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715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are trapped: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 trapped in your room, what actions would you take?</a:t>
            </a:r>
          </a:p>
          <a:p>
            <a:r>
              <a:rPr lang="en-US" dirty="0" smtClean="0"/>
              <a:t>1. _______________________________</a:t>
            </a:r>
          </a:p>
          <a:p>
            <a:r>
              <a:rPr lang="en-US" dirty="0" smtClean="0"/>
              <a:t>2. _______________________________</a:t>
            </a:r>
          </a:p>
          <a:p>
            <a:r>
              <a:rPr lang="en-US" dirty="0" smtClean="0"/>
              <a:t>3. _______________________________</a:t>
            </a:r>
          </a:p>
          <a:p>
            <a:r>
              <a:rPr lang="en-US" dirty="0" smtClean="0"/>
              <a:t>4. 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are trapped: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 trapped in your room, what actions would you take?</a:t>
            </a:r>
          </a:p>
          <a:p>
            <a:r>
              <a:rPr lang="en-US" dirty="0" smtClean="0"/>
              <a:t>1. </a:t>
            </a:r>
            <a:r>
              <a:rPr lang="en-US" u="sng" dirty="0" smtClean="0"/>
              <a:t>__Keep door closed, put towel under_</a:t>
            </a:r>
          </a:p>
          <a:p>
            <a:r>
              <a:rPr lang="en-US" dirty="0" smtClean="0"/>
              <a:t>2. _</a:t>
            </a:r>
            <a:r>
              <a:rPr lang="en-US" u="sng" dirty="0" smtClean="0"/>
              <a:t>Call U.P. or 911, inform of your location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u="sng" dirty="0" smtClean="0"/>
              <a:t>__Hang sheet out of window_________</a:t>
            </a:r>
          </a:p>
          <a:p>
            <a:r>
              <a:rPr lang="en-US" dirty="0" smtClean="0"/>
              <a:t>4. </a:t>
            </a:r>
            <a:r>
              <a:rPr lang="en-US" u="sng" dirty="0" smtClean="0"/>
              <a:t>_Keep window closed as much as possible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536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potential accountability problems might you encounter?</a:t>
            </a:r>
          </a:p>
          <a:p>
            <a:r>
              <a:rPr lang="en-US" dirty="0" smtClean="0"/>
              <a:t>1. ________________________________</a:t>
            </a:r>
          </a:p>
          <a:p>
            <a:r>
              <a:rPr lang="en-US" dirty="0" smtClean="0"/>
              <a:t>2. ________________________________</a:t>
            </a:r>
          </a:p>
          <a:p>
            <a:r>
              <a:rPr lang="en-US" dirty="0" smtClean="0"/>
              <a:t>3. ________________________________</a:t>
            </a:r>
          </a:p>
          <a:p>
            <a:r>
              <a:rPr lang="en-US" dirty="0" smtClean="0"/>
              <a:t>4. 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What potential accountability problems might you encounter?</a:t>
            </a:r>
          </a:p>
          <a:p>
            <a:r>
              <a:rPr lang="en-US" dirty="0" smtClean="0"/>
              <a:t>1. </a:t>
            </a:r>
            <a:r>
              <a:rPr lang="en-US" u="sng" dirty="0" smtClean="0"/>
              <a:t>_Persons not reporting to assembly point_</a:t>
            </a:r>
          </a:p>
          <a:p>
            <a:r>
              <a:rPr lang="en-US" dirty="0" smtClean="0"/>
              <a:t>2. </a:t>
            </a:r>
            <a:r>
              <a:rPr lang="en-US" u="sng" dirty="0" smtClean="0"/>
              <a:t>_Unknown whereabouts of all persons__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_Injured already transported to hospital__</a:t>
            </a:r>
          </a:p>
          <a:p>
            <a:r>
              <a:rPr lang="en-US" dirty="0" smtClean="0"/>
              <a:t>4. </a:t>
            </a:r>
            <a:r>
              <a:rPr lang="en-US" u="sng" dirty="0" smtClean="0"/>
              <a:t>_Need for secondary assembly 				point_(relocation)___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311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real fire or emergency situation may impose more obstacles to an orderly evacuation than a fire drill.</a:t>
            </a:r>
          </a:p>
          <a:p>
            <a:r>
              <a:rPr lang="en-US" dirty="0" smtClean="0"/>
              <a:t>We must learn to be prepared for a real fire or emergency situation.</a:t>
            </a:r>
          </a:p>
          <a:p>
            <a:r>
              <a:rPr lang="en-US" dirty="0" smtClean="0"/>
              <a:t>Utilize fire drills to brush up on your emergency preparedness 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Scenario (Continued):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electrical contractor begins work on a Saturday morning at 8:00 am.</a:t>
            </a:r>
          </a:p>
          <a:p>
            <a:r>
              <a:rPr lang="en-US" dirty="0" smtClean="0"/>
              <a:t>The contractor has assorted tools and equipment to bring in, and while doing so, </a:t>
            </a:r>
            <a:r>
              <a:rPr lang="en-US" dirty="0" smtClean="0"/>
              <a:t>has </a:t>
            </a:r>
            <a:r>
              <a:rPr lang="en-US" dirty="0" smtClean="0"/>
              <a:t>propped open several fire doors and smoke doors.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458199" cy="5592763"/>
          </a:xfrm>
        </p:spPr>
      </p:pic>
    </p:spTree>
    <p:extLst>
      <p:ext uri="{BB962C8B-B14F-4D97-AF65-F5344CB8AC3E}">
        <p14:creationId xmlns:p14="http://schemas.microsoft.com/office/powerpoint/2010/main" val="29128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077199" cy="6019800"/>
          </a:xfrm>
        </p:spPr>
      </p:pic>
    </p:spTree>
    <p:extLst>
      <p:ext uri="{BB962C8B-B14F-4D97-AF65-F5344CB8AC3E}">
        <p14:creationId xmlns:p14="http://schemas.microsoft.com/office/powerpoint/2010/main" val="40983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28600"/>
            <a:ext cx="8001000" cy="6096000"/>
          </a:xfrm>
        </p:spPr>
      </p:pic>
    </p:spTree>
    <p:extLst>
      <p:ext uri="{BB962C8B-B14F-4D97-AF65-F5344CB8AC3E}">
        <p14:creationId xmlns:p14="http://schemas.microsoft.com/office/powerpoint/2010/main" val="40161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Scenario (Continued):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 around 8:30, a worker does something wrong, and there is an explosion in the basement.</a:t>
            </a:r>
          </a:p>
          <a:p>
            <a:r>
              <a:rPr lang="en-US" dirty="0" smtClean="0"/>
              <a:t>The transformer catches fire, producing large amounts of smoke.</a:t>
            </a:r>
          </a:p>
          <a:p>
            <a:r>
              <a:rPr lang="en-US" dirty="0" smtClean="0"/>
              <a:t>The ensuing electrical short travels throughout the building, causing several subpanels to overheat and smolder.</a:t>
            </a:r>
          </a:p>
          <a:p>
            <a:r>
              <a:rPr lang="en-US" dirty="0" smtClean="0"/>
              <a:t>Smoke detectors immediately activate the fire alarm.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28600"/>
            <a:ext cx="8153400" cy="6248400"/>
          </a:xfrm>
        </p:spPr>
      </p:pic>
    </p:spTree>
    <p:extLst>
      <p:ext uri="{BB962C8B-B14F-4D97-AF65-F5344CB8AC3E}">
        <p14:creationId xmlns:p14="http://schemas.microsoft.com/office/powerpoint/2010/main" val="22688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28600"/>
            <a:ext cx="8382000" cy="6400800"/>
          </a:xfrm>
        </p:spPr>
      </p:pic>
    </p:spTree>
    <p:extLst>
      <p:ext uri="{BB962C8B-B14F-4D97-AF65-F5344CB8AC3E}">
        <p14:creationId xmlns:p14="http://schemas.microsoft.com/office/powerpoint/2010/main" val="16226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830</Words>
  <Application>Microsoft Office PowerPoint</Application>
  <PresentationFormat>On-screen Show (4:3)</PresentationFormat>
  <Paragraphs>104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Chautauqua Hall Emergency Evacuation Scenario</vt:lpstr>
      <vt:lpstr>The Scenario:</vt:lpstr>
      <vt:lpstr>The Scenario (Continued):</vt:lpstr>
      <vt:lpstr>PowerPoint Presentation</vt:lpstr>
      <vt:lpstr>PowerPoint Presentation</vt:lpstr>
      <vt:lpstr>PowerPoint Presentation</vt:lpstr>
      <vt:lpstr>The Scenario (Continued):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Hallway view from your room door (left and right)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are trapped:</vt:lpstr>
      <vt:lpstr>If you are trapped:</vt:lpstr>
      <vt:lpstr>Accountability</vt:lpstr>
      <vt:lpstr>Accountability</vt:lpstr>
      <vt:lpstr>Summary: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Chautauqua Hall Emergency Evacuation Scenario</dc:title>
  <dc:creator>Przybycien, John</dc:creator>
  <cp:lastModifiedBy>Przybycien, John</cp:lastModifiedBy>
  <cp:revision>14</cp:revision>
  <dcterms:created xsi:type="dcterms:W3CDTF">2012-08-20T15:37:04Z</dcterms:created>
  <dcterms:modified xsi:type="dcterms:W3CDTF">2012-08-21T14:24:31Z</dcterms:modified>
</cp:coreProperties>
</file>